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43"/>
  </p:normalViewPr>
  <p:slideViewPr>
    <p:cSldViewPr snapToGrid="0" snapToObjects="1" showGuides="1">
      <p:cViewPr varScale="1">
        <p:scale>
          <a:sx n="105" d="100"/>
          <a:sy n="105" d="100"/>
        </p:scale>
        <p:origin x="798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90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CED9FEF-C95E-40CE-B2A6-C7A339F833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8A55493-4CB0-4A7C-971F-25BAA57023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99E20D-A019-4C4D-8315-56ECD8C7C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60F41FB-B772-43EE-B6E5-3316AE0043BB}" type="datetime1">
              <a:rPr lang="ja-JP" altLang="en-US"/>
              <a:pPr>
                <a:defRPr/>
              </a:pPr>
              <a:t>2025/6/3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52EC8C-FAC3-45AD-9E0B-BF15F6572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C29565-DB54-4E9E-88FC-136EB82A6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9CB018A-CA68-4FF7-90B0-B1D2FA3275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1649ADD-E990-45C6-B0E5-4F76C59C1A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27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回日本女性骨盤底医学会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産婦人科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D96AA9A1-9A30-4C4F-BBF5-A05D8EB6DA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○○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□□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>
                <a:latin typeface="ＭＳ Ｐゴシック" panose="020B0600070205080204" pitchFamily="50" charset="-128"/>
              </a:rPr>
              <a:t>××</a:t>
            </a:r>
            <a:r>
              <a:rPr lang="ja-JP" altLang="en-US" sz="200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0114EAF-BBF9-4881-9891-DC32CCF68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78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第27回日本女性骨盤底医学会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MACC-26</dc:creator>
  <cp:lastModifiedBy>福島　里香</cp:lastModifiedBy>
  <cp:revision>12</cp:revision>
  <dcterms:created xsi:type="dcterms:W3CDTF">2010-12-17T06:53:41Z</dcterms:created>
  <dcterms:modified xsi:type="dcterms:W3CDTF">2025-06-03T07:48:48Z</dcterms:modified>
</cp:coreProperties>
</file>