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ja-JP"/>
    </a:defPPr>
    <a:lvl1pPr algn="l" defTabSz="457200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57200" algn="l" defTabSz="457200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14400" algn="l" defTabSz="457200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371600" algn="l" defTabSz="457200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828800" algn="l" defTabSz="457200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1"/>
    <p:restoredTop sz="94643"/>
  </p:normalViewPr>
  <p:slideViewPr>
    <p:cSldViewPr snapToGrid="0" snapToObjects="1" showGuides="1">
      <p:cViewPr varScale="1">
        <p:scale>
          <a:sx n="105" d="100"/>
          <a:sy n="105" d="100"/>
        </p:scale>
        <p:origin x="798" y="114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87199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>
            <a:extLst>
              <a:ext uri="{FF2B5EF4-FFF2-40B4-BE49-F238E27FC236}">
                <a16:creationId xmlns:a16="http://schemas.microsoft.com/office/drawing/2014/main" id="{2307D5B6-E39E-43A1-BCB6-EE5B3F5198AC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テキスト プレースホルダ 2">
            <a:extLst>
              <a:ext uri="{FF2B5EF4-FFF2-40B4-BE49-F238E27FC236}">
                <a16:creationId xmlns:a16="http://schemas.microsoft.com/office/drawing/2014/main" id="{1113F5D0-92BE-4A9F-B40A-98EEA7299FB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1DF05150-F642-4C20-981F-452EAF5B84F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solidFill>
                  <a:srgbClr val="898989"/>
                </a:solidFill>
                <a:latin typeface="Calibri" charset="0"/>
                <a:ea typeface="ＭＳ Ｐゴシック" charset="-128"/>
              </a:defRPr>
            </a:lvl1pPr>
          </a:lstStyle>
          <a:p>
            <a:pPr>
              <a:defRPr/>
            </a:pPr>
            <a:fld id="{493B49A7-13E1-4F05-8C30-C578F836EE87}" type="datetime1">
              <a:rPr lang="ja-JP" altLang="en-US"/>
              <a:pPr>
                <a:defRPr/>
              </a:pPr>
              <a:t>2025/6/3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F8325877-0BC7-483E-B3FC-86AFDFFAC80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102A1719-64E0-4B6F-9BD8-114532276E6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9A18F4BA-90E0-442E-A318-77B0868DE214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7" r:id="rId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+mj-ea"/>
          <a:cs typeface="ＭＳ Ｐゴシック" charset="-128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ＭＳ Ｐゴシック" charset="-128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タイトル 1">
            <a:extLst>
              <a:ext uri="{FF2B5EF4-FFF2-40B4-BE49-F238E27FC236}">
                <a16:creationId xmlns:a16="http://schemas.microsoft.com/office/drawing/2014/main" id="{88795B18-FB28-49DA-B238-8F68C35E2A45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2209800" y="584200"/>
            <a:ext cx="7772400" cy="3016250"/>
          </a:xfrm>
        </p:spPr>
        <p:txBody>
          <a:bodyPr/>
          <a:lstStyle/>
          <a:p>
            <a:pPr eaLnBrk="1" hangingPunct="1"/>
            <a:r>
              <a:rPr lang="ja-JP" altLang="en-US" sz="2000" dirty="0"/>
              <a:t>第</a:t>
            </a:r>
            <a:r>
              <a:rPr lang="en-US" altLang="ja-JP" sz="2000" dirty="0"/>
              <a:t>27</a:t>
            </a:r>
            <a:r>
              <a:rPr lang="ja-JP" altLang="en-US" sz="2000" dirty="0"/>
              <a:t>回日本女性骨盤底医学会</a:t>
            </a:r>
            <a:br>
              <a:rPr lang="ja-JP" altLang="en-US" sz="2400" dirty="0"/>
            </a:br>
            <a:r>
              <a:rPr lang="ja-JP" altLang="en-US" sz="3200" dirty="0"/>
              <a:t>利益相反状態の開示</a:t>
            </a:r>
            <a:br>
              <a:rPr lang="ja-JP" altLang="en-US" sz="2400" dirty="0"/>
            </a:br>
            <a:r>
              <a:rPr lang="en-US" altLang="ja-JP" sz="2400" dirty="0"/>
              <a:t> </a:t>
            </a:r>
            <a:br>
              <a:rPr lang="ja-JP" altLang="en-US" sz="2400" dirty="0"/>
            </a:br>
            <a:r>
              <a:rPr lang="ja-JP" altLang="en-US" sz="2000" dirty="0"/>
              <a:t>筆頭演者氏名：　</a:t>
            </a:r>
            <a:r>
              <a:rPr lang="en-US" altLang="ja-JP" sz="2000" dirty="0"/>
              <a:t>○○</a:t>
            </a:r>
            <a:r>
              <a:rPr lang="ja-JP" altLang="en-US" sz="2000" dirty="0"/>
              <a:t>　</a:t>
            </a:r>
            <a:r>
              <a:rPr lang="en-US" altLang="ja-JP" sz="2000" dirty="0"/>
              <a:t>○○</a:t>
            </a:r>
            <a:br>
              <a:rPr lang="en-US" altLang="ja-JP" sz="2000" dirty="0"/>
            </a:br>
            <a:r>
              <a:rPr lang="ja-JP" altLang="en-US" sz="2000" dirty="0"/>
              <a:t>所　属：　</a:t>
            </a:r>
            <a:r>
              <a:rPr lang="en-US" altLang="ja-JP" sz="2000" dirty="0"/>
              <a:t>△△△△</a:t>
            </a:r>
            <a:r>
              <a:rPr lang="ja-JP" altLang="en-US" sz="2000" dirty="0"/>
              <a:t>産婦人科</a:t>
            </a:r>
            <a:br>
              <a:rPr lang="ja-JP" altLang="en-US" sz="2400" dirty="0"/>
            </a:br>
            <a:endParaRPr lang="ja-JP" altLang="en-US" sz="2400" dirty="0"/>
          </a:p>
        </p:txBody>
      </p:sp>
      <p:sp>
        <p:nvSpPr>
          <p:cNvPr id="3075" name="サブタイトル 2">
            <a:extLst>
              <a:ext uri="{FF2B5EF4-FFF2-40B4-BE49-F238E27FC236}">
                <a16:creationId xmlns:a16="http://schemas.microsoft.com/office/drawing/2014/main" id="{E239BA9C-A49C-4D7B-93AD-4C5D57907847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1905000" y="3886200"/>
            <a:ext cx="8382000" cy="1752600"/>
          </a:xfrm>
        </p:spPr>
        <p:txBody>
          <a:bodyPr/>
          <a:lstStyle/>
          <a:p>
            <a:pPr algn="ctr" eaLnBrk="1" hangingPunct="1">
              <a:buFont typeface="Arial" panose="020B0604020202020204" pitchFamily="34" charset="0"/>
              <a:buNone/>
            </a:pPr>
            <a:r>
              <a:rPr lang="ja-JP" altLang="en-US" sz="2000"/>
              <a:t>私の今回の演題に関連して、開示すべき利益相反状態はありません。 </a:t>
            </a:r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A9B05FA9-2BDC-4F1C-BEC7-C8B1EE8AFF0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95600" y="584200"/>
            <a:ext cx="6400800" cy="26924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/>
          <a:p>
            <a:pPr algn="ctr" eaLnBrk="1" hangingPunct="1">
              <a:defRPr/>
            </a:pPr>
            <a:endParaRPr lang="ja-JP" altLang="en-US">
              <a:solidFill>
                <a:schemeClr val="lt1"/>
              </a:solidFill>
              <a:latin typeface="+mn-lt"/>
              <a:ea typeface="+mn-ea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135</TotalTime>
  <Words>45</Words>
  <Application>Microsoft Office PowerPoint</Application>
  <PresentationFormat>ワイド画面</PresentationFormat>
  <Paragraphs>2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2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テーマ</vt:lpstr>
      <vt:lpstr>第27回日本女性骨盤底医学会 利益相反状態の開示   筆頭演者氏名：　○○　○○ 所　属：　△△△△産婦人科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MACC-26</dc:creator>
  <cp:lastModifiedBy>福島　里香</cp:lastModifiedBy>
  <cp:revision>13</cp:revision>
  <dcterms:created xsi:type="dcterms:W3CDTF">2010-12-17T06:53:41Z</dcterms:created>
  <dcterms:modified xsi:type="dcterms:W3CDTF">2025-06-03T07:48:21Z</dcterms:modified>
</cp:coreProperties>
</file>